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ictures\img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Arial Black" panose="020B0A04020102020204" pitchFamily="34" charset="0"/>
              </a:rPr>
              <a:t>Т-34</a:t>
            </a:r>
            <a:endParaRPr lang="ru-RU" sz="72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3353645" cy="2180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69724"/>
            <a:ext cx="3624404" cy="2448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6739040"/>
      </p:ext>
    </p:extLst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ictures\img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04856" cy="5760640"/>
          </a:xfrm>
        </p:spPr>
        <p:txBody>
          <a:bodyPr>
            <a:normAutofit/>
          </a:bodyPr>
          <a:lstStyle/>
          <a:p>
            <a:endParaRPr lang="ru-RU" sz="72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9978"/>
            <a:ext cx="7686912" cy="57580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39" y="549978"/>
            <a:ext cx="7754235" cy="5758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5" y="503389"/>
            <a:ext cx="7801649" cy="58512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0" y="493280"/>
            <a:ext cx="7833651" cy="5871438"/>
          </a:xfrm>
          <a:prstGeom prst="rect">
            <a:avLst/>
          </a:prstGeom>
        </p:spPr>
      </p:pic>
      <p:pic>
        <p:nvPicPr>
          <p:cNvPr id="6" name="Военные песни - Марш танкисто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87824" y="5589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83364"/>
      </p:ext>
    </p:extLst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7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3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</Words>
  <Application>Microsoft Office PowerPoint</Application>
  <PresentationFormat>Экран (4:3)</PresentationFormat>
  <Paragraphs>1</Paragraphs>
  <Slides>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Т-34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Т-34</dc:title>
  <dc:creator>Acer</dc:creator>
  <cp:lastModifiedBy>Windows User</cp:lastModifiedBy>
  <cp:revision>19</cp:revision>
  <dcterms:created xsi:type="dcterms:W3CDTF">2020-06-21T10:21:41Z</dcterms:created>
  <dcterms:modified xsi:type="dcterms:W3CDTF">2020-06-21T15:06:43Z</dcterms:modified>
</cp:coreProperties>
</file>